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97"/>
  </p:normalViewPr>
  <p:slideViewPr>
    <p:cSldViewPr snapToGrid="0">
      <p:cViewPr varScale="1">
        <p:scale>
          <a:sx n="94" d="100"/>
          <a:sy n="94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0435E-88CB-F11B-749A-F630FA239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6B725-5C74-E10A-411C-D775D8DA3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624F-A76A-FE7B-B9B6-26905CD8D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4DF88-F9DC-DBB6-4C12-CCDD9B61F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86BEC-6F3B-37E5-64EA-65C994DC2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0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12A25-67FF-9F2F-07FC-C8399F77F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15C15-D303-6B1C-93A8-E0BD582DF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F4E9B-D6FB-F30F-075B-604EB0ACF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FE235-9DFD-70C1-53C0-AA629F0A6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66370-3C00-536C-249A-FBE715D63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5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3B948F-337E-7B1A-4683-56CFC87134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3DD3F-0CA6-5609-E2FA-5887EC981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23629-F3C8-3330-91CC-8C7FB80A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4B6CE-0BD0-8419-44BB-105CE0B43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A141F-462E-9FE0-0CBA-1E3B5417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0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E034-87EA-DF65-45FD-F0C22E3BA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31069-A6E3-1459-62DE-182464620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E865F-39D0-743E-C10F-900A5A275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68A27-486B-102B-500B-9452BE497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C016C-E099-BEEB-6C39-54BAF4B6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4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959F-46BC-9110-5C96-466E82A9E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AB5B6-7F71-4839-9D09-E07932165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4B9F6-59EA-63DB-614A-109E1E3ED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C58CD-F1C1-6240-FB9E-FFFC3A4AA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0F1F5-6B4E-1864-41AD-0766C82CF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5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21747-D5D5-2D76-59DF-0EA794065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BF997-9144-3460-0BA6-F41CA95CD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56F46F-DE26-C982-FD09-002798B35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E3FA3-A7C9-EFA9-D116-A5EE5111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572D7-A7D9-386E-84B0-9EC19D919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C5B79-4B8E-4037-459A-BD8815602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8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1A2F1-BB86-A1F2-8104-3A4872074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B517D-E7DF-90F0-EDDB-C25A3FF3F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FB453-50BA-CC28-EE6F-F31AB2454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A0A23-AC4B-124C-5C02-4F843288D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80C616-5B8D-46B4-3176-B4D01A465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A3FE99-197F-0E63-228C-EB6B3B3AD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06052-0836-51D0-AAD7-0566AD805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B9E8E7-CA88-EDFE-72EB-22E4DC14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0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EF1B5-137B-B8B9-370E-5ABFE1347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11FCEC-21BF-77D4-6E78-32E45756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94A09E-ED2E-CA2C-AF46-35AFD5C43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CB2D3-DEE0-B21E-A34B-B0CD9E3F0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9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4DC04D-7913-31BF-5B4E-54BE440B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8C65DE-BDCF-AA87-722D-C4445BC18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6AA3B-4C2A-A8FB-4C65-8359E2D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9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F1EE6-DAC5-DBAE-6659-A51C1F3A5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E3E2B-2796-5B00-68F2-024D33C9D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96FFF-53CA-2971-EB34-C0B69815C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E47A9-65D1-5B17-649D-E94552A6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1BF96-EC46-37D1-BA25-40D927EB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A018E9-BB68-53ED-FB4D-4E974146C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B8E2-E464-81FD-52F9-3559968A0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5AE02C-74BC-91F7-D7FA-214E7F16C3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17B3A-4806-7D13-C4A8-2257CD198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9787A-9E68-4A10-29A2-70A3FFCB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C6834-C068-83E7-1C5C-C1C998558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96012-9C40-3C99-F602-77E870BF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6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984EF8-0596-736B-8FC2-A0232811D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6996B-7E3D-590B-411A-6E222E54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CD194-EAA4-A1AD-A9FB-64FFE03B8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5BECB-011D-DD40-9DC3-ABC8C5884B1D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37928-5A71-A2F4-65FE-565C8363E4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5CAF3-5427-097B-509F-EEA59F7EBF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90FB7-FBB7-0C43-BCB7-7D670F1BA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6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AD706-D1E0-75F3-5E09-7F92A12276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9 to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742E71-15A6-D891-B0F3-F6C5E00C76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Dolly Parton</a:t>
            </a:r>
          </a:p>
        </p:txBody>
      </p:sp>
    </p:spTree>
    <p:extLst>
      <p:ext uri="{BB962C8B-B14F-4D97-AF65-F5344CB8AC3E}">
        <p14:creationId xmlns:p14="http://schemas.microsoft.com/office/powerpoint/2010/main" val="407972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DF6A5-01B5-24E5-F7B8-694A9AB0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 to 5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9AA84DB-7263-5BF7-D60C-99E92F877E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5586" y="1825625"/>
            <a:ext cx="7760827" cy="4351338"/>
          </a:xfrm>
        </p:spPr>
      </p:pic>
    </p:spTree>
    <p:extLst>
      <p:ext uri="{BB962C8B-B14F-4D97-AF65-F5344CB8AC3E}">
        <p14:creationId xmlns:p14="http://schemas.microsoft.com/office/powerpoint/2010/main" val="138851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DF6A5-01B5-24E5-F7B8-694A9AB0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 to 5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B023D42-EAB6-650C-7C40-EADD247686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7489" y="1825625"/>
            <a:ext cx="9677021" cy="4351338"/>
          </a:xfrm>
        </p:spPr>
      </p:pic>
    </p:spTree>
    <p:extLst>
      <p:ext uri="{BB962C8B-B14F-4D97-AF65-F5344CB8AC3E}">
        <p14:creationId xmlns:p14="http://schemas.microsoft.com/office/powerpoint/2010/main" val="257667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DF6A5-01B5-24E5-F7B8-694A9AB0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 to 5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4C267F-40E5-F821-0930-023DF253AD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1366" y="1825625"/>
            <a:ext cx="9329268" cy="4351338"/>
          </a:xfrm>
        </p:spPr>
      </p:pic>
    </p:spTree>
    <p:extLst>
      <p:ext uri="{BB962C8B-B14F-4D97-AF65-F5344CB8AC3E}">
        <p14:creationId xmlns:p14="http://schemas.microsoft.com/office/powerpoint/2010/main" val="3705284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Application>Microsoft Macintosh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9 to 5</vt:lpstr>
      <vt:lpstr>9 to 5</vt:lpstr>
      <vt:lpstr>9 to 5</vt:lpstr>
      <vt:lpstr>9 to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to 5</dc:title>
  <dc:creator>Microsoft Office User</dc:creator>
  <cp:lastModifiedBy>Microsoft Office User</cp:lastModifiedBy>
  <cp:revision>1</cp:revision>
  <dcterms:created xsi:type="dcterms:W3CDTF">2026-05-17T22:47:19Z</dcterms:created>
  <dcterms:modified xsi:type="dcterms:W3CDTF">2026-05-17T22:49:38Z</dcterms:modified>
</cp:coreProperties>
</file>