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7"/>
  </p:normalViewPr>
  <p:slideViewPr>
    <p:cSldViewPr snapToGrid="0">
      <p:cViewPr varScale="1">
        <p:scale>
          <a:sx n="94" d="100"/>
          <a:sy n="94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9B6F-43FE-077C-BA29-357F08C0D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ADFC88-F055-0702-76C6-945214058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3771-7632-59D2-6243-16157465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5872D-56A0-D5F9-D88D-D987603F5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AE6AC-4E8D-076F-C25A-77E13606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8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EE4CA-B674-44C7-0283-ABF6DFB8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354B6-7DA5-7AD2-CDFD-B6F3FC1D5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85EFA-E736-B073-498D-A4CAC6F8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B7F0E-B8C0-C148-2C25-47C44BE5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44FA5-966B-9ED5-6654-AE82274DD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0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29D1AD-66A8-FAE6-7414-185DBA3071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D5FB2-A6C8-90EC-8586-8348E8C57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50B22-4C30-5CDB-D329-9C7D7F2E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76BB8-F4B3-70FC-99D8-F661C0A3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98605-4DC8-B716-9D80-B043517F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26256-C5BD-327A-B8DC-3B29B0C80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9FF50-CD83-F9FB-5F97-7CCEE9847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B248E-DBA6-5405-AD22-690B0726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56CD5-1075-702D-E03F-D10E78FA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0CFC4-CD80-ED13-2A4E-E92849E67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3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B8855-1721-D260-F867-16D8EE94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73F09-A75A-131B-79A9-CD1C4A12B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A3BAD-4A67-D940-8CD2-EE491BEA8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675C6-A767-254F-5322-88F11B3D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F2D40-DD04-8999-439D-0CCB396C4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90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6082B-309D-794B-0FEC-22A3B1F8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89209-BF48-315C-D242-6606BA485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33871-3626-6560-30EC-D36C43CA0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06131-0342-FBA9-5D1E-4F5E9603D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869B8-835A-0397-4CA9-CA7E3E1DA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520AD-F879-54D5-0F4A-659D1AD59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0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0BDC4-3F52-B808-ECE4-05E06BA8C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2820D-4750-4586-5812-39D47A0FB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B4503E-6E15-E537-79FB-00CB534EF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172D3B-8A99-027E-2CE9-33F7E1495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FDC29-8D7C-3FD6-3584-AF10C7332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71028C-945F-4F36-4799-A6AE0878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49E5FE-9AE8-68B1-0DA3-4A9701F84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26FEF8-BD29-55BC-5CF7-01DA9F4AE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8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A38A-8274-DBBE-4A2F-F2BB1DDBB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16B859-BAA0-60D6-75C4-0CD3A211A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0C073A-2402-208E-2504-EA22A05B4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287DC-C4C1-0F38-E094-3696A8F7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9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6A63F-DE40-900B-5BC2-BF03ACB4B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94E8C-68FE-A0D4-412D-EE86F95C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E176A-59A7-49C1-B967-E6B062F3A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96CC0-741D-B270-AB98-E959A884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4C2BA-3DA3-94C9-6BC6-A01F34562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2AB0F-439E-4014-EA18-CF8A4420B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7DFCB-3543-EAEE-3A71-2E484DEAA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B2521-B35B-84C6-ABB2-DFD2B1034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DEFBD-3CF5-062A-EA1C-E0BE8098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06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11BF0-E6D5-6D60-295C-9D9BDA640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7D9220-1B8D-292D-8168-5AB075288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66B6F-E7C7-B4B9-F396-4E1CD6411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9B777-EB39-F6A9-C0DC-DE54F801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7FA2C8-4668-CF56-0CBC-361E9B8C1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1F8C8-8801-BB62-86E1-39D14E77E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2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1E680A-3781-E890-D663-8AEF1A767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73399-4A70-C4BE-CCE0-ABB8E7954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B7E0E-09B6-6B7C-8361-AE6FA1A8C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E30DC-6466-FE4F-94F1-1116FF1AF45D}" type="datetimeFigureOut">
              <a:rPr lang="en-US" smtClean="0"/>
              <a:t>6/7/26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D403E-3C89-CE16-FFDE-70818FAC6B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9DEE8-34F1-C836-4090-13D780875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BEF57-6F4A-3A42-AB2E-66959AD82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2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0503B-5EDF-DFA5-2808-EA81AC7F44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Cracklin</a:t>
            </a:r>
            <a:r>
              <a:rPr lang="en-US" dirty="0"/>
              <a:t>’ Rosie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8D6BA-4196-E60F-AF8A-DD6B20348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Neil Diamond</a:t>
            </a:r>
          </a:p>
        </p:txBody>
      </p:sp>
    </p:spTree>
    <p:extLst>
      <p:ext uri="{BB962C8B-B14F-4D97-AF65-F5344CB8AC3E}">
        <p14:creationId xmlns:p14="http://schemas.microsoft.com/office/powerpoint/2010/main" val="221076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6F8B0-0DA6-5AD2-417B-4B05AC8AA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Cracklin</a:t>
            </a:r>
            <a:r>
              <a:rPr lang="en-US" dirty="0"/>
              <a:t>’ Rosie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D5FA6C-0982-82D7-F7BB-03A5EE1CA7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909" y="1512379"/>
            <a:ext cx="11021478" cy="4980496"/>
          </a:xfrm>
        </p:spPr>
      </p:pic>
    </p:spTree>
    <p:extLst>
      <p:ext uri="{BB962C8B-B14F-4D97-AF65-F5344CB8AC3E}">
        <p14:creationId xmlns:p14="http://schemas.microsoft.com/office/powerpoint/2010/main" val="167381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A8CB1-67D6-2082-7EC4-51E6E037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Cracklin</a:t>
            </a:r>
            <a:r>
              <a:rPr lang="en-US" dirty="0"/>
              <a:t>’ Rosie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638255-5337-DF83-B9EB-558B1518B9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939" y="1489158"/>
            <a:ext cx="9999551" cy="5143654"/>
          </a:xfrm>
        </p:spPr>
      </p:pic>
    </p:spTree>
    <p:extLst>
      <p:ext uri="{BB962C8B-B14F-4D97-AF65-F5344CB8AC3E}">
        <p14:creationId xmlns:p14="http://schemas.microsoft.com/office/powerpoint/2010/main" val="366815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390E3-24C0-AB30-1842-B98B8153A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Cracklin</a:t>
            </a:r>
            <a:r>
              <a:rPr lang="en-US" dirty="0"/>
              <a:t>’ Rosie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01F561-1BBF-BD36-D6D4-D246349E46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055" y="1446319"/>
            <a:ext cx="9967841" cy="5046555"/>
          </a:xfrm>
        </p:spPr>
      </p:pic>
    </p:spTree>
    <p:extLst>
      <p:ext uri="{BB962C8B-B14F-4D97-AF65-F5344CB8AC3E}">
        <p14:creationId xmlns:p14="http://schemas.microsoft.com/office/powerpoint/2010/main" val="2118876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Macintosh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Cracklin’ Rosie</vt:lpstr>
      <vt:lpstr>Cracklin’ Rosie</vt:lpstr>
      <vt:lpstr>Cracklin’ Rosie</vt:lpstr>
      <vt:lpstr>Cracklin’ Rosie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Cracklin’ Rosie</dc:title>
  <dc:creator>Microsoft Office User</dc:creator>
  <cp:lastModifiedBy>Microsoft Office User</cp:lastModifiedBy>
  <cp:revision>1</cp:revision>
  <dcterms:created xsi:type="dcterms:W3CDTF">2026-06-07T07:45:35Z</dcterms:created>
  <dcterms:modified xsi:type="dcterms:W3CDTF">2026-06-07T07:48:46Z</dcterms:modified>
</cp:coreProperties>
</file>