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597"/>
  </p:normalViewPr>
  <p:slideViewPr>
    <p:cSldViewPr snapToGrid="0">
      <p:cViewPr varScale="1">
        <p:scale>
          <a:sx n="94" d="100"/>
          <a:sy n="94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6FC72-99F3-7002-BE61-3A469349C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FBEBC0-2688-118C-86A8-C62C8E604F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4E899-53D8-0CC8-DBF8-D25A52A3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16068-4B97-5847-8036-D6DD4B731326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69D8F-C987-E4C4-6A1E-016C29DEF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035A6-A58F-D66D-601D-F83F35F21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0AB13-4174-9A4D-AE13-351995BE7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01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00E3D-9DBD-CF02-F850-2FD5C8871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2C4B5C-D982-11D5-50F2-3CBAA18EC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6252C-0276-1607-E4CE-768191A6F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16068-4B97-5847-8036-D6DD4B731326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0A6BF-DCF2-2065-2C5C-5FA3D0A0F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F8345-800D-8C4D-84C1-880F334E1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0AB13-4174-9A4D-AE13-351995BE7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1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2D428B-5537-CCF2-D2D9-4516AE367F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95E6D8-FD28-4F10-7514-81C0434C0B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86CB8-E3B9-D9A8-7A8F-A1BC2604D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16068-4B97-5847-8036-D6DD4B731326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3EB28-ABD3-674D-1D38-8EEFA1626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8F84E-2D61-60DA-9B3E-58CC82030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0AB13-4174-9A4D-AE13-351995BE7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492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9C0A9-6FF5-2B57-35AD-8975378F4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D48CE-749A-B4EA-E970-48C086DCB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DCCEF-E3E8-D64F-DFF5-8D9155040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16068-4B97-5847-8036-D6DD4B731326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25AD6-94B1-11C9-3557-1CC71807E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916B4-85F6-CDE8-F74B-CEA502FC6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0AB13-4174-9A4D-AE13-351995BE7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39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EA30C-00A2-BE8C-4660-46B6F93A6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A34CDE-4385-67B0-466C-8C3B05F74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4EA40-18D9-8F08-BE1E-DC4C1C9CF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16068-4B97-5847-8036-D6DD4B731326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E68FEF-D68E-714B-C2DE-0C81975A4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F3AE6-1198-A323-0A53-0B22AA6B5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0AB13-4174-9A4D-AE13-351995BE7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8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53D34-FF73-549F-E407-4CF505173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4990B-8FA0-0918-DC18-D606C30AE2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4EC37-AD2D-7201-BFCA-8511F8C13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006D1-B299-BE69-9D0D-1DA73490E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16068-4B97-5847-8036-D6DD4B731326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17EE2A-616C-8953-F227-17BC25C9E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90EB2-51E7-E6BD-C5E8-1131A2738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0AB13-4174-9A4D-AE13-351995BE7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26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59126-AE0D-892D-FD67-D503E7795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CB762D-9A27-2D59-94CA-1D311D499F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326E3B-F500-9DCD-43D8-4C198693CD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30A597-C8CE-22B7-FAB4-8F164FFE06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91F9E6-06DB-7573-B735-CEC9A80D66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244AA6-B490-9FBE-7C1A-7C6B12FD9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16068-4B97-5847-8036-D6DD4B731326}" type="datetimeFigureOut">
              <a:rPr lang="en-US" smtClean="0"/>
              <a:t>5/17/26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412523-92DE-E2B2-2C2A-A9C05696B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30FC25-437C-DACF-2961-9CDFDCA92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0AB13-4174-9A4D-AE13-351995BE7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46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78E83-235A-6914-327C-D5FB2EE82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B670CC-3CD5-0CB4-2C11-FF4B9D382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16068-4B97-5847-8036-D6DD4B731326}" type="datetimeFigureOut">
              <a:rPr lang="en-US" smtClean="0"/>
              <a:t>5/17/26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69F3C5-0DF9-74BB-E5BC-B84F3B973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100B56-D574-6206-82CD-7479F36C3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0AB13-4174-9A4D-AE13-351995BE7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82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A385E7-9CD3-AEBA-D1F2-B1D39D51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16068-4B97-5847-8036-D6DD4B731326}" type="datetimeFigureOut">
              <a:rPr lang="en-US" smtClean="0"/>
              <a:t>5/17/26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949935-74D8-B5A0-A302-3EAFFFBE6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7963C4-C6DA-D998-75E9-14E045EFB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0AB13-4174-9A4D-AE13-351995BE7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44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02233-16E9-1110-1DAA-7315098D4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D1166-C80E-52F9-9C02-9443D9BEF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331A0-72AA-0E3D-D139-8526802DA1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7FB839-D23D-080B-27C5-320726C47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16068-4B97-5847-8036-D6DD4B731326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5A16D-DB8A-2ED2-2A46-16A717964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EEE909-769B-D65E-563F-2D159D115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0AB13-4174-9A4D-AE13-351995BE7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48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3ABFD-B0D8-5C42-0C73-9871654A1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16234D-7B9D-9B15-C9DE-BAD6680A5A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2646AA-61B8-B8AF-1A6A-DCFAA0ED1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B9C73-A469-2393-48C1-E99C90F28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16068-4B97-5847-8036-D6DD4B731326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54AF5F-2259-0EC7-284C-55B858501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57F85D-A350-8920-3E62-B496F1BF3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0AB13-4174-9A4D-AE13-351995BE7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10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52D6C7-67D2-51EB-838F-7EE76F98F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FDCC8-1994-B07B-263A-9B3FE3512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0B44A-E4F9-B407-D2F0-D82A1BED00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16068-4B97-5847-8036-D6DD4B731326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39586-1F24-8BC5-159D-AE4F722B03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EF5EA0-119D-8F88-5E58-BBD80B8E40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0AB13-4174-9A4D-AE13-351995BE7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33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53745-0E9D-17D7-325F-9CB3CC4A9F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Hotel California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37A762-5212-16C3-9136-E80B8CD65C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Eagles</a:t>
            </a:r>
          </a:p>
        </p:txBody>
      </p:sp>
    </p:spTree>
    <p:extLst>
      <p:ext uri="{BB962C8B-B14F-4D97-AF65-F5344CB8AC3E}">
        <p14:creationId xmlns:p14="http://schemas.microsoft.com/office/powerpoint/2010/main" val="3936282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9C224-84CF-9891-E383-8C1A16D5E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Hotel California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A60404E-2A3C-338C-7FE5-17B4703E25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0634" y="1825625"/>
            <a:ext cx="9770731" cy="4351338"/>
          </a:xfrm>
        </p:spPr>
      </p:pic>
    </p:spTree>
    <p:extLst>
      <p:ext uri="{BB962C8B-B14F-4D97-AF65-F5344CB8AC3E}">
        <p14:creationId xmlns:p14="http://schemas.microsoft.com/office/powerpoint/2010/main" val="3776040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9C224-84CF-9891-E383-8C1A16D5E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Hotel California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F54A1A8-C5D6-F3F4-1193-159B0986FA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9340" y="1825625"/>
            <a:ext cx="10013319" cy="4351338"/>
          </a:xfrm>
        </p:spPr>
      </p:pic>
    </p:spTree>
    <p:extLst>
      <p:ext uri="{BB962C8B-B14F-4D97-AF65-F5344CB8AC3E}">
        <p14:creationId xmlns:p14="http://schemas.microsoft.com/office/powerpoint/2010/main" val="348400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9C224-84CF-9891-E383-8C1A16D5E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Hotel California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F468898-F061-E537-0287-6B7652EE09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7011" y="1825625"/>
            <a:ext cx="9537977" cy="4351338"/>
          </a:xfrm>
        </p:spPr>
      </p:pic>
    </p:spTree>
    <p:extLst>
      <p:ext uri="{BB962C8B-B14F-4D97-AF65-F5344CB8AC3E}">
        <p14:creationId xmlns:p14="http://schemas.microsoft.com/office/powerpoint/2010/main" val="2992495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</Words>
  <Application>Microsoft Macintosh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Hotel California</vt:lpstr>
      <vt:lpstr>Hotel California</vt:lpstr>
      <vt:lpstr>Hotel California</vt:lpstr>
      <vt:lpstr>Hotel California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Hotel California</dc:title>
  <dc:creator>Microsoft Office User</dc:creator>
  <cp:lastModifiedBy>Microsoft Office User</cp:lastModifiedBy>
  <cp:revision>1</cp:revision>
  <dcterms:created xsi:type="dcterms:W3CDTF">2026-05-17T22:42:43Z</dcterms:created>
  <dcterms:modified xsi:type="dcterms:W3CDTF">2026-05-17T22:44:56Z</dcterms:modified>
</cp:coreProperties>
</file>