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597"/>
  </p:normalViewPr>
  <p:slideViewPr>
    <p:cSldViewPr snapToGrid="0">
      <p:cViewPr varScale="1">
        <p:scale>
          <a:sx n="94" d="100"/>
          <a:sy n="94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DDFE9-CF97-769D-85BE-D7DE7A6D0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D9C124-F3B6-11C2-9ED6-AB71D189B9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BFEA3-E93F-E3A5-171B-43B3FF8EC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89719-90D7-124D-9D67-E64468628EAF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A5D5A-377B-CA7C-A3D0-A05C65BBF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FCCDF-5A3E-D2B3-1C94-85ACBEBF8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9451-6860-4F4C-958A-EF965A302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01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53498-BB1D-F10D-0923-348D65DC8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203FAC-7A30-2EE8-950F-7173481E3D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A33F7-4437-7AE4-1F5C-231D9F986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89719-90D7-124D-9D67-E64468628EAF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2C965-0D34-F717-2E1B-C2B20E75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53488-8514-E668-875C-094010403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9451-6860-4F4C-958A-EF965A302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97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69A5E2-B5EE-D2E2-8C4C-21B21AEADE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673182-B5A7-9DD7-3EC7-89BF41CCBA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1F216-2969-7B75-A6BB-D406A3339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89719-90D7-124D-9D67-E64468628EAF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04A96-49F5-CBD3-4486-6452A968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BF532-FA38-8595-B53C-60A97461F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9451-6860-4F4C-958A-EF965A302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439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CA935-E1F1-8B52-A69A-186672723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E0A3E-7F21-F540-AE4A-146227822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62E9F-89AC-C43B-FF28-08913800F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89719-90D7-124D-9D67-E64468628EAF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AF2D2-02CF-8EC2-B863-F58DCE0DC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1B502-6F3B-C397-2443-00A1BA0FC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9451-6860-4F4C-958A-EF965A302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39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8DCC7-4325-726C-019A-110393F42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68F8E3-D64A-043A-4948-9B4DA8579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8CFA7-C6AA-2458-E41B-C29B77E82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89719-90D7-124D-9D67-E64468628EAF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757D4-9486-AB4F-EB1B-08856A099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29905-81D5-9482-F74C-AEF4C55CD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9451-6860-4F4C-958A-EF965A302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04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875D0-A9F9-072C-AE9E-33D1474CC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A7621-81AD-76F8-E27A-C9EE71D8F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19064D-41E9-B6BE-4BC4-EB522F63C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C1C047-3E97-5060-1490-30294834D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89719-90D7-124D-9D67-E64468628EAF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4BCD80-FCFF-6F9D-48AD-0B1BCD1BD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23AB7A-27C4-DF81-5ED8-26A55EB8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9451-6860-4F4C-958A-EF965A302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22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9ADE8-2379-8CC7-DE1C-3A3AA98E0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235EF-9974-A094-CCB2-B44EDCED2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5AE58B-C2B0-6CC6-ED2C-1FB67A5E97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0F7519-C372-3B8B-2403-424C67193B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BC080F-C115-E5B5-5B42-10225E6A0F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0514A2-8DDD-7902-735E-6D00C070A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89719-90D7-124D-9D67-E64468628EAF}" type="datetimeFigureOut">
              <a:rPr lang="en-US" smtClean="0"/>
              <a:t>5/17/26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4F2F6E-9D16-ABF1-7B04-8E4FE4FAF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644147-B16C-5A9A-6F51-62613479E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9451-6860-4F4C-958A-EF965A302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7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87922-9E5C-619D-C6E8-076997AD4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E79606-A812-8563-0175-424FF4C8D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89719-90D7-124D-9D67-E64468628EAF}" type="datetimeFigureOut">
              <a:rPr lang="en-US" smtClean="0"/>
              <a:t>5/17/26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4A0C2D-E965-35CB-E5C0-AC8C413D9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6574AE-C021-7C7D-174F-5B8DC78F4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9451-6860-4F4C-958A-EF965A302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242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F32704-19F7-5873-7921-23C3A91A0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89719-90D7-124D-9D67-E64468628EAF}" type="datetimeFigureOut">
              <a:rPr lang="en-US" smtClean="0"/>
              <a:t>5/17/26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11E59E-7452-A42A-1F26-2FFE4B1A7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09A4F-AE67-65AC-EBED-6AF0B702C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9451-6860-4F4C-958A-EF965A302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220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FFDFB-E716-EA34-BED1-12628543F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424C0-4AAB-AEBC-4641-80E3E9478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9F757B-F44A-D1AB-313F-B3E5854EE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644958-FB4D-CD69-92FD-196679ED3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89719-90D7-124D-9D67-E64468628EAF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C306-2F39-9424-98F8-12992CE55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6D8E6F-D620-BF85-1D97-99C280218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9451-6860-4F4C-958A-EF965A302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8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5D1A1-4C23-A9D1-9998-E95B9E361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E6CE5E-45C8-78DC-9496-AAA221F386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A5969-5198-DDD0-350C-CB5D2DC123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78DE7-6282-9770-3F9F-86B0657B4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89719-90D7-124D-9D67-E64468628EAF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08B104-8AEC-3206-E55F-D57B7D266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B89D1D-BE13-C9D1-6A84-6D1EC4D9D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9451-6860-4F4C-958A-EF965A302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940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7543B7-6CA6-1FF0-85B8-251F7C7B1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2277B4-6C2E-A0FF-C01B-6555B49CB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FA57C-794D-B886-3E5F-41F5787D82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89719-90D7-124D-9D67-E64468628EAF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1D6FA-18C5-8CDA-8826-954A8A874B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2BADB-156C-457C-EC57-6DC3FA0CFD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59451-6860-4F4C-958A-EF965A302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609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0E61F-9A82-23A5-75C8-2C68C3D5D5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New York New York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B229DD-80F4-C169-8E98-4075D2D5D9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Frank Sinatra</a:t>
            </a:r>
          </a:p>
        </p:txBody>
      </p:sp>
    </p:spTree>
    <p:extLst>
      <p:ext uri="{BB962C8B-B14F-4D97-AF65-F5344CB8AC3E}">
        <p14:creationId xmlns:p14="http://schemas.microsoft.com/office/powerpoint/2010/main" val="157433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44AF5-5A4A-068B-F5AE-CB88EC800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York New York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0E71B7C-4E08-3482-E6CD-C542D0704F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6008" y="1825625"/>
            <a:ext cx="5519983" cy="4351338"/>
          </a:xfrm>
        </p:spPr>
      </p:pic>
    </p:spTree>
    <p:extLst>
      <p:ext uri="{BB962C8B-B14F-4D97-AF65-F5344CB8AC3E}">
        <p14:creationId xmlns:p14="http://schemas.microsoft.com/office/powerpoint/2010/main" val="3666494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44AF5-5A4A-068B-F5AE-CB88EC800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York New York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4CC5600-4072-6FEF-F8AD-963878BA36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0633" y="1825625"/>
            <a:ext cx="7030733" cy="4351338"/>
          </a:xfrm>
        </p:spPr>
      </p:pic>
    </p:spTree>
    <p:extLst>
      <p:ext uri="{BB962C8B-B14F-4D97-AF65-F5344CB8AC3E}">
        <p14:creationId xmlns:p14="http://schemas.microsoft.com/office/powerpoint/2010/main" val="286613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44AF5-5A4A-068B-F5AE-CB88EC800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York New York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1FE976C-9561-20CA-BAE9-32D51CBFD1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8750" y="1825625"/>
            <a:ext cx="7414500" cy="4351338"/>
          </a:xfrm>
        </p:spPr>
      </p:pic>
    </p:spTree>
    <p:extLst>
      <p:ext uri="{BB962C8B-B14F-4D97-AF65-F5344CB8AC3E}">
        <p14:creationId xmlns:p14="http://schemas.microsoft.com/office/powerpoint/2010/main" val="1064979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</Words>
  <Application>Microsoft Macintosh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New York New York</vt:lpstr>
      <vt:lpstr>New York New York</vt:lpstr>
      <vt:lpstr>New York New York</vt:lpstr>
      <vt:lpstr>New York New York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York New York</dc:title>
  <dc:creator>Microsoft Office User</dc:creator>
  <cp:lastModifiedBy>Microsoft Office User</cp:lastModifiedBy>
  <cp:revision>1</cp:revision>
  <dcterms:created xsi:type="dcterms:W3CDTF">2026-05-17T22:52:28Z</dcterms:created>
  <dcterms:modified xsi:type="dcterms:W3CDTF">2026-05-17T22:55:57Z</dcterms:modified>
</cp:coreProperties>
</file>